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E00"/>
    <a:srgbClr val="DE7400"/>
    <a:srgbClr val="4E863A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82C5F-4348-4D97-9BF8-CF94BBF65424}" v="352" dt="2022-12-08T21:02:33.904"/>
    <p1510:client id="{C1E0B705-5DEC-B640-B10C-5C260B3837B4}" v="238" dt="2022-12-08T22:32:04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AC82C5F-4348-4D97-9BF8-CF94BBF65424}"/>
    <pc:docChg chg="addSld delSld modSld">
      <pc:chgData name="Guest User" userId="" providerId="Windows Live" clId="Web-{8AC82C5F-4348-4D97-9BF8-CF94BBF65424}" dt="2022-12-08T21:02:33.904" v="331" actId="1076"/>
      <pc:docMkLst>
        <pc:docMk/>
      </pc:docMkLst>
      <pc:sldChg chg="new del">
        <pc:chgData name="Guest User" userId="" providerId="Windows Live" clId="Web-{8AC82C5F-4348-4D97-9BF8-CF94BBF65424}" dt="2022-12-08T20:29:21.243" v="1"/>
        <pc:sldMkLst>
          <pc:docMk/>
          <pc:sldMk cId="1328747299" sldId="265"/>
        </pc:sldMkLst>
      </pc:sldChg>
      <pc:sldChg chg="addSp delSp modSp new">
        <pc:chgData name="Guest User" userId="" providerId="Windows Live" clId="Web-{8AC82C5F-4348-4D97-9BF8-CF94BBF65424}" dt="2022-12-08T20:43:18.365" v="119" actId="20577"/>
        <pc:sldMkLst>
          <pc:docMk/>
          <pc:sldMk cId="3453794248" sldId="265"/>
        </pc:sldMkLst>
        <pc:spChg chg="mod">
          <ac:chgData name="Guest User" userId="" providerId="Windows Live" clId="Web-{8AC82C5F-4348-4D97-9BF8-CF94BBF65424}" dt="2022-12-08T20:43:18.365" v="119" actId="20577"/>
          <ac:spMkLst>
            <pc:docMk/>
            <pc:sldMk cId="3453794248" sldId="265"/>
            <ac:spMk id="2" creationId="{02E62F3B-DD8C-A4B6-2CC6-43B6A3F8BE9E}"/>
          </ac:spMkLst>
        </pc:spChg>
        <pc:spChg chg="del">
          <ac:chgData name="Guest User" userId="" providerId="Windows Live" clId="Web-{8AC82C5F-4348-4D97-9BF8-CF94BBF65424}" dt="2022-12-08T20:31:20.997" v="7"/>
          <ac:spMkLst>
            <pc:docMk/>
            <pc:sldMk cId="3453794248" sldId="265"/>
            <ac:spMk id="3" creationId="{9A49EFDE-637F-3FA4-1F34-DD4988B217F3}"/>
          </ac:spMkLst>
        </pc:spChg>
        <pc:picChg chg="add mod ord modCrop">
          <ac:chgData name="Guest User" userId="" providerId="Windows Live" clId="Web-{8AC82C5F-4348-4D97-9BF8-CF94BBF65424}" dt="2022-12-08T20:39:04.138" v="40" actId="14100"/>
          <ac:picMkLst>
            <pc:docMk/>
            <pc:sldMk cId="3453794248" sldId="265"/>
            <ac:picMk id="4" creationId="{7616D7CB-7C07-F324-729A-636086A8BF2F}"/>
          </ac:picMkLst>
        </pc:picChg>
        <pc:picChg chg="add mod modCrop">
          <ac:chgData name="Guest User" userId="" providerId="Windows Live" clId="Web-{8AC82C5F-4348-4D97-9BF8-CF94BBF65424}" dt="2022-12-08T20:38:48.715" v="36" actId="1076"/>
          <ac:picMkLst>
            <pc:docMk/>
            <pc:sldMk cId="3453794248" sldId="265"/>
            <ac:picMk id="5" creationId="{6CB0EFC1-56B8-C44C-3778-3868145BD695}"/>
          </ac:picMkLst>
        </pc:picChg>
        <pc:picChg chg="add mod modCrop">
          <ac:chgData name="Guest User" userId="" providerId="Windows Live" clId="Web-{8AC82C5F-4348-4D97-9BF8-CF94BBF65424}" dt="2022-12-08T20:39:01.450" v="39" actId="1076"/>
          <ac:picMkLst>
            <pc:docMk/>
            <pc:sldMk cId="3453794248" sldId="265"/>
            <ac:picMk id="6" creationId="{B6043955-9CF1-1A6E-E33A-B5D870586550}"/>
          </ac:picMkLst>
        </pc:picChg>
      </pc:sldChg>
      <pc:sldChg chg="addSp delSp modSp new">
        <pc:chgData name="Guest User" userId="" providerId="Windows Live" clId="Web-{8AC82C5F-4348-4D97-9BF8-CF94BBF65424}" dt="2022-12-08T20:43:36.366" v="144" actId="20577"/>
        <pc:sldMkLst>
          <pc:docMk/>
          <pc:sldMk cId="3288669601" sldId="266"/>
        </pc:sldMkLst>
        <pc:spChg chg="mod">
          <ac:chgData name="Guest User" userId="" providerId="Windows Live" clId="Web-{8AC82C5F-4348-4D97-9BF8-CF94BBF65424}" dt="2022-12-08T20:43:36.366" v="144" actId="20577"/>
          <ac:spMkLst>
            <pc:docMk/>
            <pc:sldMk cId="3288669601" sldId="266"/>
            <ac:spMk id="2" creationId="{EBB22A4C-85E8-E1EF-1987-C313DC874E84}"/>
          </ac:spMkLst>
        </pc:spChg>
        <pc:spChg chg="del">
          <ac:chgData name="Guest User" userId="" providerId="Windows Live" clId="Web-{8AC82C5F-4348-4D97-9BF8-CF94BBF65424}" dt="2022-12-08T20:31:53.170" v="12"/>
          <ac:spMkLst>
            <pc:docMk/>
            <pc:sldMk cId="3288669601" sldId="266"/>
            <ac:spMk id="3" creationId="{B441EC5C-E017-D532-0848-309A7E721108}"/>
          </ac:spMkLst>
        </pc:spChg>
        <pc:picChg chg="add mod ord modCrop">
          <ac:chgData name="Guest User" userId="" providerId="Windows Live" clId="Web-{8AC82C5F-4348-4D97-9BF8-CF94BBF65424}" dt="2022-12-08T20:42:39.192" v="94" actId="1076"/>
          <ac:picMkLst>
            <pc:docMk/>
            <pc:sldMk cId="3288669601" sldId="266"/>
            <ac:picMk id="4" creationId="{E0ADFE2B-CDAC-F846-64AD-EEA19ECDCECD}"/>
          </ac:picMkLst>
        </pc:picChg>
        <pc:picChg chg="add mod modCrop">
          <ac:chgData name="Guest User" userId="" providerId="Windows Live" clId="Web-{8AC82C5F-4348-4D97-9BF8-CF94BBF65424}" dt="2022-12-08T20:40:20" v="62" actId="1076"/>
          <ac:picMkLst>
            <pc:docMk/>
            <pc:sldMk cId="3288669601" sldId="266"/>
            <ac:picMk id="5" creationId="{7A09040B-0635-5666-CBA9-79A1374A836F}"/>
          </ac:picMkLst>
        </pc:picChg>
        <pc:picChg chg="add mod modCrop">
          <ac:chgData name="Guest User" userId="" providerId="Windows Live" clId="Web-{8AC82C5F-4348-4D97-9BF8-CF94BBF65424}" dt="2022-12-08T20:42:36.207" v="93" actId="14100"/>
          <ac:picMkLst>
            <pc:docMk/>
            <pc:sldMk cId="3288669601" sldId="266"/>
            <ac:picMk id="6" creationId="{B6FE5A44-EEE3-0BAD-13C4-578F849476B9}"/>
          </ac:picMkLst>
        </pc:picChg>
      </pc:sldChg>
      <pc:sldChg chg="addSp delSp modSp new">
        <pc:chgData name="Guest User" userId="" providerId="Windows Live" clId="Web-{8AC82C5F-4348-4D97-9BF8-CF94BBF65424}" dt="2022-12-08T20:44:01.320" v="163" actId="20577"/>
        <pc:sldMkLst>
          <pc:docMk/>
          <pc:sldMk cId="3281415659" sldId="267"/>
        </pc:sldMkLst>
        <pc:spChg chg="mod">
          <ac:chgData name="Guest User" userId="" providerId="Windows Live" clId="Web-{8AC82C5F-4348-4D97-9BF8-CF94BBF65424}" dt="2022-12-08T20:44:01.320" v="163" actId="20577"/>
          <ac:spMkLst>
            <pc:docMk/>
            <pc:sldMk cId="3281415659" sldId="267"/>
            <ac:spMk id="2" creationId="{AF7734CD-FE9E-A1E9-E8BC-7C834F91CE31}"/>
          </ac:spMkLst>
        </pc:spChg>
        <pc:spChg chg="del">
          <ac:chgData name="Guest User" userId="" providerId="Windows Live" clId="Web-{8AC82C5F-4348-4D97-9BF8-CF94BBF65424}" dt="2022-12-08T20:32:03.733" v="15"/>
          <ac:spMkLst>
            <pc:docMk/>
            <pc:sldMk cId="3281415659" sldId="267"/>
            <ac:spMk id="3" creationId="{2989B9F2-30B3-FD67-BBD0-07FACBE8DC77}"/>
          </ac:spMkLst>
        </pc:spChg>
        <pc:picChg chg="add mod ord modCrop">
          <ac:chgData name="Guest User" userId="" providerId="Windows Live" clId="Web-{8AC82C5F-4348-4D97-9BF8-CF94BBF65424}" dt="2022-12-08T20:41:47.049" v="82" actId="1076"/>
          <ac:picMkLst>
            <pc:docMk/>
            <pc:sldMk cId="3281415659" sldId="267"/>
            <ac:picMk id="4" creationId="{02021155-FE40-2129-AD38-6CDC0F73F508}"/>
          </ac:picMkLst>
        </pc:picChg>
        <pc:picChg chg="add mod modCrop">
          <ac:chgData name="Guest User" userId="" providerId="Windows Live" clId="Web-{8AC82C5F-4348-4D97-9BF8-CF94BBF65424}" dt="2022-12-08T20:42:19.613" v="91" actId="1076"/>
          <ac:picMkLst>
            <pc:docMk/>
            <pc:sldMk cId="3281415659" sldId="267"/>
            <ac:picMk id="5" creationId="{DCF3EF8D-F2B4-8825-0143-4C8447282917}"/>
          </ac:picMkLst>
        </pc:picChg>
        <pc:picChg chg="add mod modCrop">
          <ac:chgData name="Guest User" userId="" providerId="Windows Live" clId="Web-{8AC82C5F-4348-4D97-9BF8-CF94BBF65424}" dt="2022-12-08T20:42:17.238" v="90" actId="14100"/>
          <ac:picMkLst>
            <pc:docMk/>
            <pc:sldMk cId="3281415659" sldId="267"/>
            <ac:picMk id="6" creationId="{B3192E3B-B502-B96D-3D63-CBE049DA7540}"/>
          </ac:picMkLst>
        </pc:picChg>
        <pc:picChg chg="add mod modCrop">
          <ac:chgData name="Guest User" userId="" providerId="Windows Live" clId="Web-{8AC82C5F-4348-4D97-9BF8-CF94BBF65424}" dt="2022-12-08T20:41:40.815" v="80" actId="14100"/>
          <ac:picMkLst>
            <pc:docMk/>
            <pc:sldMk cId="3281415659" sldId="267"/>
            <ac:picMk id="7" creationId="{B7103D73-03B0-D214-74EF-131CBFA8D4C3}"/>
          </ac:picMkLst>
        </pc:picChg>
      </pc:sldChg>
      <pc:sldChg chg="addSp delSp modSp new">
        <pc:chgData name="Guest User" userId="" providerId="Windows Live" clId="Web-{8AC82C5F-4348-4D97-9BF8-CF94BBF65424}" dt="2022-12-08T20:56:57.799" v="257" actId="20577"/>
        <pc:sldMkLst>
          <pc:docMk/>
          <pc:sldMk cId="1737601201" sldId="268"/>
        </pc:sldMkLst>
        <pc:spChg chg="mod">
          <ac:chgData name="Guest User" userId="" providerId="Windows Live" clId="Web-{8AC82C5F-4348-4D97-9BF8-CF94BBF65424}" dt="2022-12-08T20:56:57.799" v="257" actId="20577"/>
          <ac:spMkLst>
            <pc:docMk/>
            <pc:sldMk cId="1737601201" sldId="268"/>
            <ac:spMk id="2" creationId="{A6A60504-A803-C8EA-5A35-E3B980052258}"/>
          </ac:spMkLst>
        </pc:spChg>
        <pc:spChg chg="del">
          <ac:chgData name="Guest User" userId="" providerId="Windows Live" clId="Web-{8AC82C5F-4348-4D97-9BF8-CF94BBF65424}" dt="2022-12-08T20:53:08.932" v="200"/>
          <ac:spMkLst>
            <pc:docMk/>
            <pc:sldMk cId="1737601201" sldId="268"/>
            <ac:spMk id="3" creationId="{49816DFD-5232-F870-1384-11B1CEE21FFA}"/>
          </ac:spMkLst>
        </pc:spChg>
        <pc:picChg chg="add mod ord modCrop">
          <ac:chgData name="Guest User" userId="" providerId="Windows Live" clId="Web-{8AC82C5F-4348-4D97-9BF8-CF94BBF65424}" dt="2022-12-08T20:53:34.792" v="206" actId="1076"/>
          <ac:picMkLst>
            <pc:docMk/>
            <pc:sldMk cId="1737601201" sldId="268"/>
            <ac:picMk id="4" creationId="{3ADFAB76-0733-E1FC-D080-C6B76B97929E}"/>
          </ac:picMkLst>
        </pc:picChg>
        <pc:picChg chg="add mod">
          <ac:chgData name="Guest User" userId="" providerId="Windows Live" clId="Web-{8AC82C5F-4348-4D97-9BF8-CF94BBF65424}" dt="2022-12-08T20:54:56.248" v="208" actId="1076"/>
          <ac:picMkLst>
            <pc:docMk/>
            <pc:sldMk cId="1737601201" sldId="268"/>
            <ac:picMk id="5" creationId="{511A8E14-D88E-817A-351D-42CD8D467989}"/>
          </ac:picMkLst>
        </pc:picChg>
        <pc:picChg chg="add mod modCrop">
          <ac:chgData name="Guest User" userId="" providerId="Windows Live" clId="Web-{8AC82C5F-4348-4D97-9BF8-CF94BBF65424}" dt="2022-12-08T20:56:18.454" v="217" actId="1076"/>
          <ac:picMkLst>
            <pc:docMk/>
            <pc:sldMk cId="1737601201" sldId="268"/>
            <ac:picMk id="6" creationId="{148917F9-C5CB-F749-035A-CBE713713B95}"/>
          </ac:picMkLst>
        </pc:picChg>
        <pc:picChg chg="add mod modCrop">
          <ac:chgData name="Guest User" userId="" providerId="Windows Live" clId="Web-{8AC82C5F-4348-4D97-9BF8-CF94BBF65424}" dt="2022-12-08T20:56:17.016" v="216"/>
          <ac:picMkLst>
            <pc:docMk/>
            <pc:sldMk cId="1737601201" sldId="268"/>
            <ac:picMk id="7" creationId="{EC4EB1C3-5C0B-14D6-EEB1-45B9D7F67E66}"/>
          </ac:picMkLst>
        </pc:picChg>
      </pc:sldChg>
      <pc:sldChg chg="modSp new">
        <pc:chgData name="Guest User" userId="" providerId="Windows Live" clId="Web-{8AC82C5F-4348-4D97-9BF8-CF94BBF65424}" dt="2022-12-08T20:51:47.741" v="199" actId="20577"/>
        <pc:sldMkLst>
          <pc:docMk/>
          <pc:sldMk cId="287218826" sldId="269"/>
        </pc:sldMkLst>
        <pc:spChg chg="mod">
          <ac:chgData name="Guest User" userId="" providerId="Windows Live" clId="Web-{8AC82C5F-4348-4D97-9BF8-CF94BBF65424}" dt="2022-12-08T20:50:22.410" v="188" actId="20577"/>
          <ac:spMkLst>
            <pc:docMk/>
            <pc:sldMk cId="287218826" sldId="269"/>
            <ac:spMk id="2" creationId="{9B73F427-FE4E-1939-FCFE-A341EFF5109F}"/>
          </ac:spMkLst>
        </pc:spChg>
        <pc:spChg chg="mod">
          <ac:chgData name="Guest User" userId="" providerId="Windows Live" clId="Web-{8AC82C5F-4348-4D97-9BF8-CF94BBF65424}" dt="2022-12-08T20:51:47.741" v="199" actId="20577"/>
          <ac:spMkLst>
            <pc:docMk/>
            <pc:sldMk cId="287218826" sldId="269"/>
            <ac:spMk id="3" creationId="{DCB01745-78A5-1368-3FE9-A1B1D824AEFE}"/>
          </ac:spMkLst>
        </pc:spChg>
      </pc:sldChg>
      <pc:sldChg chg="modSp new">
        <pc:chgData name="Guest User" userId="" providerId="Windows Live" clId="Web-{8AC82C5F-4348-4D97-9BF8-CF94BBF65424}" dt="2022-12-08T20:57:10.768" v="266" actId="20577"/>
        <pc:sldMkLst>
          <pc:docMk/>
          <pc:sldMk cId="105357475" sldId="270"/>
        </pc:sldMkLst>
        <pc:spChg chg="mod">
          <ac:chgData name="Guest User" userId="" providerId="Windows Live" clId="Web-{8AC82C5F-4348-4D97-9BF8-CF94BBF65424}" dt="2022-12-08T20:57:10.768" v="266" actId="20577"/>
          <ac:spMkLst>
            <pc:docMk/>
            <pc:sldMk cId="105357475" sldId="270"/>
            <ac:spMk id="2" creationId="{594CB913-C89E-50BD-7C3B-74A0343CB39F}"/>
          </ac:spMkLst>
        </pc:spChg>
      </pc:sldChg>
      <pc:sldChg chg="addSp modSp new">
        <pc:chgData name="Guest User" userId="" providerId="Windows Live" clId="Web-{8AC82C5F-4348-4D97-9BF8-CF94BBF65424}" dt="2022-12-08T21:02:33.904" v="331" actId="1076"/>
        <pc:sldMkLst>
          <pc:docMk/>
          <pc:sldMk cId="2339241091" sldId="271"/>
        </pc:sldMkLst>
        <pc:spChg chg="mod">
          <ac:chgData name="Guest User" userId="" providerId="Windows Live" clId="Web-{8AC82C5F-4348-4D97-9BF8-CF94BBF65424}" dt="2022-12-08T20:57:58.723" v="297" actId="20577"/>
          <ac:spMkLst>
            <pc:docMk/>
            <pc:sldMk cId="2339241091" sldId="271"/>
            <ac:spMk id="2" creationId="{0C0295BE-E2F9-D1D0-F644-92EA1C1BFFD3}"/>
          </ac:spMkLst>
        </pc:spChg>
        <pc:spChg chg="mod">
          <ac:chgData name="Guest User" userId="" providerId="Windows Live" clId="Web-{8AC82C5F-4348-4D97-9BF8-CF94BBF65424}" dt="2022-12-08T21:02:26.888" v="328" actId="20577"/>
          <ac:spMkLst>
            <pc:docMk/>
            <pc:sldMk cId="2339241091" sldId="271"/>
            <ac:spMk id="3" creationId="{4CFA6925-CBA6-F592-FA67-EFA400627E42}"/>
          </ac:spMkLst>
        </pc:spChg>
        <pc:picChg chg="add mod">
          <ac:chgData name="Guest User" userId="" providerId="Windows Live" clId="Web-{8AC82C5F-4348-4D97-9BF8-CF94BBF65424}" dt="2022-12-08T21:02:33.904" v="331" actId="1076"/>
          <ac:picMkLst>
            <pc:docMk/>
            <pc:sldMk cId="2339241091" sldId="271"/>
            <ac:picMk id="4" creationId="{A4100E0C-2D69-A16C-65CC-42C5B24101B8}"/>
          </ac:picMkLst>
        </pc:picChg>
      </pc:sldChg>
    </pc:docChg>
  </pc:docChgLst>
  <pc:docChgLst>
    <pc:chgData name="Shane D'Souza" userId="5b6c3dc13b6cde22" providerId="LiveId" clId="{C1E0B705-5DEC-B640-B10C-5C260B3837B4}"/>
    <pc:docChg chg="undo custSel addSld delSld modSld sldOrd">
      <pc:chgData name="Shane D'Souza" userId="5b6c3dc13b6cde22" providerId="LiveId" clId="{C1E0B705-5DEC-B640-B10C-5C260B3837B4}" dt="2022-12-08T22:32:04.096" v="1284"/>
      <pc:docMkLst>
        <pc:docMk/>
      </pc:docMkLst>
      <pc:sldChg chg="addSp delSp modSp mod">
        <pc:chgData name="Shane D'Souza" userId="5b6c3dc13b6cde22" providerId="LiveId" clId="{C1E0B705-5DEC-B640-B10C-5C260B3837B4}" dt="2022-12-08T22:22:24.699" v="1280"/>
        <pc:sldMkLst>
          <pc:docMk/>
          <pc:sldMk cId="363920370" sldId="256"/>
        </pc:sldMkLst>
        <pc:spChg chg="mod">
          <ac:chgData name="Shane D'Souza" userId="5b6c3dc13b6cde22" providerId="LiveId" clId="{C1E0B705-5DEC-B640-B10C-5C260B3837B4}" dt="2022-12-08T22:22:13.703" v="1278" actId="20577"/>
          <ac:spMkLst>
            <pc:docMk/>
            <pc:sldMk cId="363920370" sldId="256"/>
            <ac:spMk id="2" creationId="{00000000-0000-0000-0000-000000000000}"/>
          </ac:spMkLst>
        </pc:spChg>
        <pc:spChg chg="add del mod">
          <ac:chgData name="Shane D'Souza" userId="5b6c3dc13b6cde22" providerId="LiveId" clId="{C1E0B705-5DEC-B640-B10C-5C260B3837B4}" dt="2022-12-08T22:22:24.699" v="1280"/>
          <ac:spMkLst>
            <pc:docMk/>
            <pc:sldMk cId="363920370" sldId="256"/>
            <ac:spMk id="12" creationId="{FA83EFF0-7774-C48C-4559-E2BEC9F06D29}"/>
          </ac:spMkLst>
        </pc:spChg>
        <pc:picChg chg="mod">
          <ac:chgData name="Shane D'Souza" userId="5b6c3dc13b6cde22" providerId="LiveId" clId="{C1E0B705-5DEC-B640-B10C-5C260B3837B4}" dt="2022-12-08T03:50:34.633" v="787" actId="1076"/>
          <ac:picMkLst>
            <pc:docMk/>
            <pc:sldMk cId="363920370" sldId="256"/>
            <ac:picMk id="11" creationId="{2B6CC214-B2CF-3C42-5684-478DD5F613F6}"/>
          </ac:picMkLst>
        </pc:picChg>
      </pc:sldChg>
      <pc:sldChg chg="delSp modSp mod">
        <pc:chgData name="Shane D'Souza" userId="5b6c3dc13b6cde22" providerId="LiveId" clId="{C1E0B705-5DEC-B640-B10C-5C260B3837B4}" dt="2022-12-08T22:22:29.649" v="1281" actId="478"/>
        <pc:sldMkLst>
          <pc:docMk/>
          <pc:sldMk cId="4103309497" sldId="257"/>
        </pc:sldMkLst>
        <pc:spChg chg="del mod">
          <ac:chgData name="Shane D'Souza" userId="5b6c3dc13b6cde22" providerId="LiveId" clId="{C1E0B705-5DEC-B640-B10C-5C260B3837B4}" dt="2022-12-08T22:22:29.649" v="1281" actId="478"/>
          <ac:spMkLst>
            <pc:docMk/>
            <pc:sldMk cId="4103309497" sldId="257"/>
            <ac:spMk id="4" creationId="{5C4E0BBB-F786-3852-CA62-6B3AF3A0BC27}"/>
          </ac:spMkLst>
        </pc:spChg>
      </pc:sldChg>
      <pc:sldChg chg="addSp delSp modSp mod ord">
        <pc:chgData name="Shane D'Souza" userId="5b6c3dc13b6cde22" providerId="LiveId" clId="{C1E0B705-5DEC-B640-B10C-5C260B3837B4}" dt="2022-12-08T03:47:35.229" v="783" actId="1076"/>
        <pc:sldMkLst>
          <pc:docMk/>
          <pc:sldMk cId="4170783713" sldId="258"/>
        </pc:sldMkLst>
        <pc:spChg chg="add del mod">
          <ac:chgData name="Shane D'Souza" userId="5b6c3dc13b6cde22" providerId="LiveId" clId="{C1E0B705-5DEC-B640-B10C-5C260B3837B4}" dt="2022-12-08T03:01:00.571" v="182" actId="478"/>
          <ac:spMkLst>
            <pc:docMk/>
            <pc:sldMk cId="4170783713" sldId="258"/>
            <ac:spMk id="3" creationId="{611CD5FF-AD33-463A-80F4-C6D64FC005D6}"/>
          </ac:spMkLst>
        </pc:spChg>
        <pc:spChg chg="mod">
          <ac:chgData name="Shane D'Souza" userId="5b6c3dc13b6cde22" providerId="LiveId" clId="{C1E0B705-5DEC-B640-B10C-5C260B3837B4}" dt="2022-12-08T03:00:40.748" v="175" actId="20577"/>
          <ac:spMkLst>
            <pc:docMk/>
            <pc:sldMk cId="4170783713" sldId="258"/>
            <ac:spMk id="4" creationId="{00000000-0000-0000-0000-000000000000}"/>
          </ac:spMkLst>
        </pc:spChg>
        <pc:spChg chg="del">
          <ac:chgData name="Shane D'Souza" userId="5b6c3dc13b6cde22" providerId="LiveId" clId="{C1E0B705-5DEC-B640-B10C-5C260B3837B4}" dt="2022-12-08T03:00:55.794" v="180" actId="478"/>
          <ac:spMkLst>
            <pc:docMk/>
            <pc:sldMk cId="4170783713" sldId="258"/>
            <ac:spMk id="5" creationId="{00000000-0000-0000-0000-000000000000}"/>
          </ac:spMkLst>
        </pc:spChg>
        <pc:spChg chg="del">
          <ac:chgData name="Shane D'Souza" userId="5b6c3dc13b6cde22" providerId="LiveId" clId="{C1E0B705-5DEC-B640-B10C-5C260B3837B4}" dt="2022-12-08T03:00:53.521" v="179" actId="478"/>
          <ac:spMkLst>
            <pc:docMk/>
            <pc:sldMk cId="4170783713" sldId="258"/>
            <ac:spMk id="6" creationId="{00000000-0000-0000-0000-000000000000}"/>
          </ac:spMkLst>
        </pc:spChg>
        <pc:spChg chg="del">
          <ac:chgData name="Shane D'Souza" userId="5b6c3dc13b6cde22" providerId="LiveId" clId="{C1E0B705-5DEC-B640-B10C-5C260B3837B4}" dt="2022-12-08T03:00:50.830" v="178" actId="478"/>
          <ac:spMkLst>
            <pc:docMk/>
            <pc:sldMk cId="4170783713" sldId="258"/>
            <ac:spMk id="7" creationId="{00000000-0000-0000-0000-000000000000}"/>
          </ac:spMkLst>
        </pc:spChg>
        <pc:spChg chg="del mod">
          <ac:chgData name="Shane D'Souza" userId="5b6c3dc13b6cde22" providerId="LiveId" clId="{C1E0B705-5DEC-B640-B10C-5C260B3837B4}" dt="2022-12-08T03:00:47.933" v="177" actId="478"/>
          <ac:spMkLst>
            <pc:docMk/>
            <pc:sldMk cId="4170783713" sldId="258"/>
            <ac:spMk id="8" creationId="{00000000-0000-0000-0000-000000000000}"/>
          </ac:spMkLst>
        </pc:spChg>
        <pc:spChg chg="add del mod">
          <ac:chgData name="Shane D'Souza" userId="5b6c3dc13b6cde22" providerId="LiveId" clId="{C1E0B705-5DEC-B640-B10C-5C260B3837B4}" dt="2022-12-08T03:00:59.067" v="181" actId="478"/>
          <ac:spMkLst>
            <pc:docMk/>
            <pc:sldMk cId="4170783713" sldId="258"/>
            <ac:spMk id="11" creationId="{A76FAE26-0655-DA28-E3B9-77CC0F20F081}"/>
          </ac:spMkLst>
        </pc:spChg>
        <pc:spChg chg="add mod">
          <ac:chgData name="Shane D'Souza" userId="5b6c3dc13b6cde22" providerId="LiveId" clId="{C1E0B705-5DEC-B640-B10C-5C260B3837B4}" dt="2022-12-08T03:08:15.646" v="423" actId="20577"/>
          <ac:spMkLst>
            <pc:docMk/>
            <pc:sldMk cId="4170783713" sldId="258"/>
            <ac:spMk id="13" creationId="{9E1B3941-0A83-3310-31C9-65B8A8480C65}"/>
          </ac:spMkLst>
        </pc:spChg>
        <pc:spChg chg="add del mod">
          <ac:chgData name="Shane D'Souza" userId="5b6c3dc13b6cde22" providerId="LiveId" clId="{C1E0B705-5DEC-B640-B10C-5C260B3837B4}" dt="2022-12-08T03:01:04.049" v="183" actId="478"/>
          <ac:spMkLst>
            <pc:docMk/>
            <pc:sldMk cId="4170783713" sldId="258"/>
            <ac:spMk id="15" creationId="{50B86DE7-89A6-02DA-EAEC-91DE11F17754}"/>
          </ac:spMkLst>
        </pc:spChg>
        <pc:picChg chg="add mod">
          <ac:chgData name="Shane D'Souza" userId="5b6c3dc13b6cde22" providerId="LiveId" clId="{C1E0B705-5DEC-B640-B10C-5C260B3837B4}" dt="2022-12-08T03:47:35.229" v="783" actId="1076"/>
          <ac:picMkLst>
            <pc:docMk/>
            <pc:sldMk cId="4170783713" sldId="258"/>
            <ac:picMk id="17" creationId="{F745FA49-229C-E70E-7ABC-62F5CB073364}"/>
          </ac:picMkLst>
        </pc:picChg>
      </pc:sldChg>
      <pc:sldChg chg="addSp modSp mod">
        <pc:chgData name="Shane D'Souza" userId="5b6c3dc13b6cde22" providerId="LiveId" clId="{C1E0B705-5DEC-B640-B10C-5C260B3837B4}" dt="2022-12-08T03:00:13.356" v="144" actId="20577"/>
        <pc:sldMkLst>
          <pc:docMk/>
          <pc:sldMk cId="1101633878" sldId="259"/>
        </pc:sldMkLst>
        <pc:spChg chg="mod">
          <ac:chgData name="Shane D'Souza" userId="5b6c3dc13b6cde22" providerId="LiveId" clId="{C1E0B705-5DEC-B640-B10C-5C260B3837B4}" dt="2022-12-08T03:00:13.356" v="144" actId="20577"/>
          <ac:spMkLst>
            <pc:docMk/>
            <pc:sldMk cId="1101633878" sldId="259"/>
            <ac:spMk id="4" creationId="{00000000-0000-0000-0000-000000000000}"/>
          </ac:spMkLst>
        </pc:spChg>
        <pc:spChg chg="mod">
          <ac:chgData name="Shane D'Souza" userId="5b6c3dc13b6cde22" providerId="LiveId" clId="{C1E0B705-5DEC-B640-B10C-5C260B3837B4}" dt="2022-12-08T02:54:47.957" v="118" actId="20577"/>
          <ac:spMkLst>
            <pc:docMk/>
            <pc:sldMk cId="1101633878" sldId="259"/>
            <ac:spMk id="5" creationId="{00000000-0000-0000-0000-000000000000}"/>
          </ac:spMkLst>
        </pc:spChg>
        <pc:picChg chg="add mod">
          <ac:chgData name="Shane D'Souza" userId="5b6c3dc13b6cde22" providerId="LiveId" clId="{C1E0B705-5DEC-B640-B10C-5C260B3837B4}" dt="2022-12-08T02:58:18.751" v="123" actId="1076"/>
          <ac:picMkLst>
            <pc:docMk/>
            <pc:sldMk cId="1101633878" sldId="259"/>
            <ac:picMk id="3" creationId="{52573786-1A7D-89EE-C961-B4A8326C8D6F}"/>
          </ac:picMkLst>
        </pc:picChg>
        <pc:picChg chg="add mod">
          <ac:chgData name="Shane D'Souza" userId="5b6c3dc13b6cde22" providerId="LiveId" clId="{C1E0B705-5DEC-B640-B10C-5C260B3837B4}" dt="2022-12-08T02:59:57.608" v="130" actId="1076"/>
          <ac:picMkLst>
            <pc:docMk/>
            <pc:sldMk cId="1101633878" sldId="259"/>
            <ac:picMk id="8" creationId="{0F853CBC-89FB-03F4-F231-7FDF210415AE}"/>
          </ac:picMkLst>
        </pc:picChg>
      </pc:sldChg>
      <pc:sldChg chg="addSp delSp modSp add mod ord">
        <pc:chgData name="Shane D'Souza" userId="5b6c3dc13b6cde22" providerId="LiveId" clId="{C1E0B705-5DEC-B640-B10C-5C260B3837B4}" dt="2022-12-08T03:22:04.739" v="567" actId="167"/>
        <pc:sldMkLst>
          <pc:docMk/>
          <pc:sldMk cId="2972268954" sldId="260"/>
        </pc:sldMkLst>
        <pc:spChg chg="mod">
          <ac:chgData name="Shane D'Souza" userId="5b6c3dc13b6cde22" providerId="LiveId" clId="{C1E0B705-5DEC-B640-B10C-5C260B3837B4}" dt="2022-12-08T03:12:12.148" v="539" actId="20577"/>
          <ac:spMkLst>
            <pc:docMk/>
            <pc:sldMk cId="2972268954" sldId="260"/>
            <ac:spMk id="2" creationId="{00000000-0000-0000-0000-000000000000}"/>
          </ac:spMkLst>
        </pc:spChg>
        <pc:spChg chg="mod">
          <ac:chgData name="Shane D'Souza" userId="5b6c3dc13b6cde22" providerId="LiveId" clId="{C1E0B705-5DEC-B640-B10C-5C260B3837B4}" dt="2022-12-08T03:13:10.267" v="542" actId="20577"/>
          <ac:spMkLst>
            <pc:docMk/>
            <pc:sldMk cId="2972268954" sldId="260"/>
            <ac:spMk id="3" creationId="{00000000-0000-0000-0000-000000000000}"/>
          </ac:spMkLst>
        </pc:spChg>
        <pc:spChg chg="del">
          <ac:chgData name="Shane D'Souza" userId="5b6c3dc13b6cde22" providerId="LiveId" clId="{C1E0B705-5DEC-B640-B10C-5C260B3837B4}" dt="2022-12-08T03:12:16.468" v="540" actId="478"/>
          <ac:spMkLst>
            <pc:docMk/>
            <pc:sldMk cId="2972268954" sldId="260"/>
            <ac:spMk id="4" creationId="{5C4E0BBB-F786-3852-CA62-6B3AF3A0BC27}"/>
          </ac:spMkLst>
        </pc:spChg>
        <pc:picChg chg="add del mod">
          <ac:chgData name="Shane D'Souza" userId="5b6c3dc13b6cde22" providerId="LiveId" clId="{C1E0B705-5DEC-B640-B10C-5C260B3837B4}" dt="2022-12-08T03:18:19.448" v="547" actId="478"/>
          <ac:picMkLst>
            <pc:docMk/>
            <pc:sldMk cId="2972268954" sldId="260"/>
            <ac:picMk id="7" creationId="{16774150-9D65-7389-593C-559335271A6F}"/>
          </ac:picMkLst>
        </pc:picChg>
        <pc:picChg chg="add mod">
          <ac:chgData name="Shane D'Souza" userId="5b6c3dc13b6cde22" providerId="LiveId" clId="{C1E0B705-5DEC-B640-B10C-5C260B3837B4}" dt="2022-12-08T03:21:59.691" v="566" actId="1076"/>
          <ac:picMkLst>
            <pc:docMk/>
            <pc:sldMk cId="2972268954" sldId="260"/>
            <ac:picMk id="9" creationId="{8EABF551-871A-6D8F-C823-2199F91BB4C6}"/>
          </ac:picMkLst>
        </pc:picChg>
        <pc:picChg chg="add mod">
          <ac:chgData name="Shane D'Souza" userId="5b6c3dc13b6cde22" providerId="LiveId" clId="{C1E0B705-5DEC-B640-B10C-5C260B3837B4}" dt="2022-12-08T03:22:04.739" v="567" actId="167"/>
          <ac:picMkLst>
            <pc:docMk/>
            <pc:sldMk cId="2972268954" sldId="260"/>
            <ac:picMk id="11" creationId="{8108BB8F-C556-1525-D4F9-2E97586E5EAB}"/>
          </ac:picMkLst>
        </pc:picChg>
      </pc:sldChg>
      <pc:sldChg chg="addSp delSp modSp new mod">
        <pc:chgData name="Shane D'Souza" userId="5b6c3dc13b6cde22" providerId="LiveId" clId="{C1E0B705-5DEC-B640-B10C-5C260B3837B4}" dt="2022-12-08T03:24:57.739" v="575" actId="1076"/>
        <pc:sldMkLst>
          <pc:docMk/>
          <pc:sldMk cId="4212088634" sldId="261"/>
        </pc:sldMkLst>
        <pc:spChg chg="del">
          <ac:chgData name="Shane D'Souza" userId="5b6c3dc13b6cde22" providerId="LiveId" clId="{C1E0B705-5DEC-B640-B10C-5C260B3837B4}" dt="2022-12-08T03:22:33.297" v="570" actId="478"/>
          <ac:spMkLst>
            <pc:docMk/>
            <pc:sldMk cId="4212088634" sldId="261"/>
            <ac:spMk id="2" creationId="{CEAC2DE8-9365-AB18-2CFC-99146095C82C}"/>
          </ac:spMkLst>
        </pc:spChg>
        <pc:spChg chg="del">
          <ac:chgData name="Shane D'Souza" userId="5b6c3dc13b6cde22" providerId="LiveId" clId="{C1E0B705-5DEC-B640-B10C-5C260B3837B4}" dt="2022-12-08T03:22:30.226" v="569" actId="478"/>
          <ac:spMkLst>
            <pc:docMk/>
            <pc:sldMk cId="4212088634" sldId="261"/>
            <ac:spMk id="3" creationId="{CA5FE68C-4A3C-3F0D-6146-9FFB55806588}"/>
          </ac:spMkLst>
        </pc:spChg>
        <pc:spChg chg="add mod">
          <ac:chgData name="Shane D'Souza" userId="5b6c3dc13b6cde22" providerId="LiveId" clId="{C1E0B705-5DEC-B640-B10C-5C260B3837B4}" dt="2022-12-08T03:23:21.534" v="571"/>
          <ac:spMkLst>
            <pc:docMk/>
            <pc:sldMk cId="4212088634" sldId="261"/>
            <ac:spMk id="4" creationId="{349CD9DD-FEA9-27C9-8EF5-D83E7B750F86}"/>
          </ac:spMkLst>
        </pc:spChg>
        <pc:picChg chg="add mod">
          <ac:chgData name="Shane D'Souza" userId="5b6c3dc13b6cde22" providerId="LiveId" clId="{C1E0B705-5DEC-B640-B10C-5C260B3837B4}" dt="2022-12-08T03:24:57.739" v="575" actId="1076"/>
          <ac:picMkLst>
            <pc:docMk/>
            <pc:sldMk cId="4212088634" sldId="261"/>
            <ac:picMk id="6" creationId="{A0A01424-CD9E-8CDC-78FC-3E74C1C9AAD4}"/>
          </ac:picMkLst>
        </pc:picChg>
      </pc:sldChg>
      <pc:sldChg chg="addSp modSp new mod">
        <pc:chgData name="Shane D'Souza" userId="5b6c3dc13b6cde22" providerId="LiveId" clId="{C1E0B705-5DEC-B640-B10C-5C260B3837B4}" dt="2022-12-08T03:34:58.768" v="698" actId="1076"/>
        <pc:sldMkLst>
          <pc:docMk/>
          <pc:sldMk cId="3168685029" sldId="262"/>
        </pc:sldMkLst>
        <pc:spChg chg="mod">
          <ac:chgData name="Shane D'Souza" userId="5b6c3dc13b6cde22" providerId="LiveId" clId="{C1E0B705-5DEC-B640-B10C-5C260B3837B4}" dt="2022-12-08T03:28:44.363" v="625" actId="20577"/>
          <ac:spMkLst>
            <pc:docMk/>
            <pc:sldMk cId="3168685029" sldId="262"/>
            <ac:spMk id="2" creationId="{C2E355FF-A89B-4772-2E34-BDB5185004E5}"/>
          </ac:spMkLst>
        </pc:spChg>
        <pc:spChg chg="mod">
          <ac:chgData name="Shane D'Souza" userId="5b6c3dc13b6cde22" providerId="LiveId" clId="{C1E0B705-5DEC-B640-B10C-5C260B3837B4}" dt="2022-12-08T03:29:34.939" v="688" actId="20577"/>
          <ac:spMkLst>
            <pc:docMk/>
            <pc:sldMk cId="3168685029" sldId="262"/>
            <ac:spMk id="3" creationId="{4D935797-F251-AF36-EEF9-C3647F56312B}"/>
          </ac:spMkLst>
        </pc:spChg>
        <pc:picChg chg="add mod">
          <ac:chgData name="Shane D'Souza" userId="5b6c3dc13b6cde22" providerId="LiveId" clId="{C1E0B705-5DEC-B640-B10C-5C260B3837B4}" dt="2022-12-08T03:34:58.768" v="698" actId="1076"/>
          <ac:picMkLst>
            <pc:docMk/>
            <pc:sldMk cId="3168685029" sldId="262"/>
            <ac:picMk id="5" creationId="{E365FB0E-509B-A762-F450-A6A0359AF540}"/>
          </ac:picMkLst>
        </pc:picChg>
      </pc:sldChg>
      <pc:sldChg chg="del">
        <pc:chgData name="Shane D'Souza" userId="5b6c3dc13b6cde22" providerId="LiveId" clId="{C1E0B705-5DEC-B640-B10C-5C260B3837B4}" dt="2022-12-08T03:08:43.325" v="424" actId="2696"/>
        <pc:sldMkLst>
          <pc:docMk/>
          <pc:sldMk cId="112178084" sldId="263"/>
        </pc:sldMkLst>
      </pc:sldChg>
      <pc:sldChg chg="addSp delSp modSp add mod">
        <pc:chgData name="Shane D'Souza" userId="5b6c3dc13b6cde22" providerId="LiveId" clId="{C1E0B705-5DEC-B640-B10C-5C260B3837B4}" dt="2022-12-08T03:43:50.263" v="748" actId="1076"/>
        <pc:sldMkLst>
          <pc:docMk/>
          <pc:sldMk cId="3808519397" sldId="263"/>
        </pc:sldMkLst>
        <pc:spChg chg="del">
          <ac:chgData name="Shane D'Souza" userId="5b6c3dc13b6cde22" providerId="LiveId" clId="{C1E0B705-5DEC-B640-B10C-5C260B3837B4}" dt="2022-12-08T03:38:19.169" v="700" actId="478"/>
          <ac:spMkLst>
            <pc:docMk/>
            <pc:sldMk cId="3808519397" sldId="263"/>
            <ac:spMk id="3" creationId="{4D935797-F251-AF36-EEF9-C3647F56312B}"/>
          </ac:spMkLst>
        </pc:spChg>
        <pc:spChg chg="add del mod">
          <ac:chgData name="Shane D'Souza" userId="5b6c3dc13b6cde22" providerId="LiveId" clId="{C1E0B705-5DEC-B640-B10C-5C260B3837B4}" dt="2022-12-08T03:40:53.751" v="702"/>
          <ac:spMkLst>
            <pc:docMk/>
            <pc:sldMk cId="3808519397" sldId="263"/>
            <ac:spMk id="6" creationId="{18FAC7AF-7FBB-33FF-FA3E-1584865DA492}"/>
          </ac:spMkLst>
        </pc:spChg>
        <pc:picChg chg="del">
          <ac:chgData name="Shane D'Souza" userId="5b6c3dc13b6cde22" providerId="LiveId" clId="{C1E0B705-5DEC-B640-B10C-5C260B3837B4}" dt="2022-12-08T03:38:23.346" v="701" actId="478"/>
          <ac:picMkLst>
            <pc:docMk/>
            <pc:sldMk cId="3808519397" sldId="263"/>
            <ac:picMk id="5" creationId="{E365FB0E-509B-A762-F450-A6A0359AF540}"/>
          </ac:picMkLst>
        </pc:picChg>
        <pc:picChg chg="add mod">
          <ac:chgData name="Shane D'Souza" userId="5b6c3dc13b6cde22" providerId="LiveId" clId="{C1E0B705-5DEC-B640-B10C-5C260B3837B4}" dt="2022-12-08T03:43:50.263" v="748" actId="1076"/>
          <ac:picMkLst>
            <pc:docMk/>
            <pc:sldMk cId="3808519397" sldId="263"/>
            <ac:picMk id="8" creationId="{4EA03A29-E808-DC2F-6312-7FACC515E269}"/>
          </ac:picMkLst>
        </pc:picChg>
        <pc:picChg chg="add mod modCrop">
          <ac:chgData name="Shane D'Souza" userId="5b6c3dc13b6cde22" providerId="LiveId" clId="{C1E0B705-5DEC-B640-B10C-5C260B3837B4}" dt="2022-12-08T03:43:48.126" v="747" actId="1076"/>
          <ac:picMkLst>
            <pc:docMk/>
            <pc:sldMk cId="3808519397" sldId="263"/>
            <ac:picMk id="10" creationId="{669E512D-BF2D-D1C3-B4C9-0AB4DAA4F265}"/>
          </ac:picMkLst>
        </pc:picChg>
        <pc:picChg chg="add del mod">
          <ac:chgData name="Shane D'Souza" userId="5b6c3dc13b6cde22" providerId="LiveId" clId="{C1E0B705-5DEC-B640-B10C-5C260B3837B4}" dt="2022-12-08T03:43:18.107" v="739" actId="478"/>
          <ac:picMkLst>
            <pc:docMk/>
            <pc:sldMk cId="3808519397" sldId="263"/>
            <ac:picMk id="12" creationId="{4019CF70-D1DE-6C88-E52C-EA69484ACBE3}"/>
          </ac:picMkLst>
        </pc:picChg>
      </pc:sldChg>
      <pc:sldChg chg="addSp delSp modSp new mod">
        <pc:chgData name="Shane D'Souza" userId="5b6c3dc13b6cde22" providerId="LiveId" clId="{C1E0B705-5DEC-B640-B10C-5C260B3837B4}" dt="2022-12-08T03:46:56.733" v="782" actId="1076"/>
        <pc:sldMkLst>
          <pc:docMk/>
          <pc:sldMk cId="3962650379" sldId="264"/>
        </pc:sldMkLst>
        <pc:spChg chg="mod">
          <ac:chgData name="Shane D'Souza" userId="5b6c3dc13b6cde22" providerId="LiveId" clId="{C1E0B705-5DEC-B640-B10C-5C260B3837B4}" dt="2022-12-08T03:44:20.090" v="767" actId="20577"/>
          <ac:spMkLst>
            <pc:docMk/>
            <pc:sldMk cId="3962650379" sldId="264"/>
            <ac:spMk id="2" creationId="{A3819E2B-70B6-B50E-996C-8143406F9818}"/>
          </ac:spMkLst>
        </pc:spChg>
        <pc:spChg chg="del">
          <ac:chgData name="Shane D'Souza" userId="5b6c3dc13b6cde22" providerId="LiveId" clId="{C1E0B705-5DEC-B640-B10C-5C260B3837B4}" dt="2022-12-08T03:45:18.296" v="768"/>
          <ac:spMkLst>
            <pc:docMk/>
            <pc:sldMk cId="3962650379" sldId="264"/>
            <ac:spMk id="3" creationId="{D3912B5F-D0B9-A17E-57E9-29E5EB4DEFD3}"/>
          </ac:spMkLst>
        </pc:spChg>
        <pc:picChg chg="add mod modCrop">
          <ac:chgData name="Shane D'Souza" userId="5b6c3dc13b6cde22" providerId="LiveId" clId="{C1E0B705-5DEC-B640-B10C-5C260B3837B4}" dt="2022-12-08T03:46:55.020" v="781" actId="14100"/>
          <ac:picMkLst>
            <pc:docMk/>
            <pc:sldMk cId="3962650379" sldId="264"/>
            <ac:picMk id="5" creationId="{3C8FF810-D35E-9D3E-3594-48878A2A4EF1}"/>
          </ac:picMkLst>
        </pc:picChg>
        <pc:picChg chg="add mod">
          <ac:chgData name="Shane D'Souza" userId="5b6c3dc13b6cde22" providerId="LiveId" clId="{C1E0B705-5DEC-B640-B10C-5C260B3837B4}" dt="2022-12-08T03:46:56.733" v="782" actId="1076"/>
          <ac:picMkLst>
            <pc:docMk/>
            <pc:sldMk cId="3962650379" sldId="264"/>
            <ac:picMk id="7" creationId="{98B84BB7-0383-EE32-D81C-A55F70AD7CC5}"/>
          </ac:picMkLst>
        </pc:picChg>
      </pc:sldChg>
      <pc:sldChg chg="addSp delSp modSp mod">
        <pc:chgData name="Shane D'Souza" userId="5b6c3dc13b6cde22" providerId="LiveId" clId="{C1E0B705-5DEC-B640-B10C-5C260B3837B4}" dt="2022-12-08T22:32:04.096" v="1284"/>
        <pc:sldMkLst>
          <pc:docMk/>
          <pc:sldMk cId="3453794248" sldId="265"/>
        </pc:sldMkLst>
        <pc:spChg chg="add del mod">
          <ac:chgData name="Shane D'Souza" userId="5b6c3dc13b6cde22" providerId="LiveId" clId="{C1E0B705-5DEC-B640-B10C-5C260B3837B4}" dt="2022-12-08T22:32:04.096" v="1284"/>
          <ac:spMkLst>
            <pc:docMk/>
            <pc:sldMk cId="3453794248" sldId="265"/>
            <ac:spMk id="7" creationId="{81DFDC9B-89EF-6E6F-2762-8B271ABF664B}"/>
          </ac:spMkLst>
        </pc:spChg>
      </pc:sldChg>
      <pc:sldChg chg="addSp delSp modSp mod modClrScheme chgLayout">
        <pc:chgData name="Shane D'Souza" userId="5b6c3dc13b6cde22" providerId="LiveId" clId="{C1E0B705-5DEC-B640-B10C-5C260B3837B4}" dt="2022-12-08T22:20:10.529" v="1245" actId="20577"/>
        <pc:sldMkLst>
          <pc:docMk/>
          <pc:sldMk cId="105357475" sldId="270"/>
        </pc:sldMkLst>
        <pc:spChg chg="mod">
          <ac:chgData name="Shane D'Souza" userId="5b6c3dc13b6cde22" providerId="LiveId" clId="{C1E0B705-5DEC-B640-B10C-5C260B3837B4}" dt="2022-12-08T22:06:37.422" v="788" actId="26606"/>
          <ac:spMkLst>
            <pc:docMk/>
            <pc:sldMk cId="105357475" sldId="270"/>
            <ac:spMk id="2" creationId="{594CB913-C89E-50BD-7C3B-74A0343CB39F}"/>
          </ac:spMkLst>
        </pc:spChg>
        <pc:spChg chg="del">
          <ac:chgData name="Shane D'Souza" userId="5b6c3dc13b6cde22" providerId="LiveId" clId="{C1E0B705-5DEC-B640-B10C-5C260B3837B4}" dt="2022-12-08T22:06:37.422" v="788" actId="26606"/>
          <ac:spMkLst>
            <pc:docMk/>
            <pc:sldMk cId="105357475" sldId="270"/>
            <ac:spMk id="3" creationId="{F14401CC-3BD0-A249-DFD4-71868386950E}"/>
          </ac:spMkLst>
        </pc:spChg>
        <pc:spChg chg="add mod">
          <ac:chgData name="Shane D'Souza" userId="5b6c3dc13b6cde22" providerId="LiveId" clId="{C1E0B705-5DEC-B640-B10C-5C260B3837B4}" dt="2022-12-08T22:20:10.529" v="1245" actId="20577"/>
          <ac:spMkLst>
            <pc:docMk/>
            <pc:sldMk cId="105357475" sldId="270"/>
            <ac:spMk id="8" creationId="{D9CF3528-BC21-CDEC-F969-07256B8521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22B22-81B2-426B-B13F-917D5E416A9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0819A-7291-4B76-8FE1-C8D3FE5A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61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3800" y="4826000"/>
            <a:ext cx="5105400" cy="1066800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5892800"/>
            <a:ext cx="4953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73998"/>
            <a:ext cx="7924800" cy="462200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ppt&amp;utm_content=NNNN&amp;utm_campaign=pp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ppt&amp;utm_content=NNNN&amp;utm_campaign=pp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ppt&amp;utm_content=NNNN&amp;utm_campaign=pp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ppt&amp;utm_content=NNNN&amp;utm_campaign=p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pttemplate.net/?utm_source=ppt&amp;utm_medium=logo&amp;utm_term=ppt&amp;utm_content=NNNN&amp;utm_campaign=pp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AccuBet</a:t>
            </a:r>
            <a:r>
              <a:rPr lang="en-US"/>
              <a:t> Ontario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Albert Sarpong &amp; Shane D’Souza</a:t>
            </a:r>
          </a:p>
        </p:txBody>
      </p:sp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81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B6CC214-B2CF-3C42-5684-478DD5F61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1204"/>
            <a:ext cx="3096344" cy="43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2F3B-DD8C-A4B6-2CC6-43B6A3F8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The </a:t>
            </a:r>
            <a:r>
              <a:rPr lang="en-US" err="1">
                <a:latin typeface="Microsoft New Tai Lue"/>
                <a:ea typeface="Microsoft Himalaya"/>
                <a:cs typeface="Microsoft New Tai Lue"/>
              </a:rPr>
              <a:t>Accubet</a:t>
            </a:r>
            <a:r>
              <a:rPr lang="en-US">
                <a:latin typeface="Microsoft New Tai Lue"/>
                <a:ea typeface="Microsoft Himalaya"/>
                <a:cs typeface="Microsoft New Tai Lue"/>
              </a:rPr>
              <a:t> Bot - AWS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D7CB-7C07-F324-729A-636086A8B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20" b="34818"/>
          <a:stretch/>
        </p:blipFill>
        <p:spPr>
          <a:xfrm>
            <a:off x="351569" y="1038885"/>
            <a:ext cx="4198557" cy="2390438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B0EFC1-56B8-C44C-3778-3868145BD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48" r="344" b="34276"/>
          <a:stretch/>
        </p:blipFill>
        <p:spPr>
          <a:xfrm>
            <a:off x="4726243" y="1018903"/>
            <a:ext cx="4152487" cy="2410490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043955-9CF1-1A6E-E33A-B5D870586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71" r="344" b="34762"/>
          <a:stretch/>
        </p:blipFill>
        <p:spPr>
          <a:xfrm>
            <a:off x="2479431" y="3559628"/>
            <a:ext cx="4622750" cy="26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2A4C-85E8-E1EF-1987-C313DC87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The Coding behind the bot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ADFE2B-CDAC-F846-64AD-EEA19ECDC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097" b="34632"/>
          <a:stretch/>
        </p:blipFill>
        <p:spPr>
          <a:xfrm>
            <a:off x="2565724" y="3749040"/>
            <a:ext cx="4159369" cy="2364687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9040B-0635-5666-CBA9-79A1374A8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06" r="344" b="34762"/>
          <a:stretch/>
        </p:blipFill>
        <p:spPr>
          <a:xfrm>
            <a:off x="265277" y="1005840"/>
            <a:ext cx="4472527" cy="2534198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FE5A44-EEE3-0BAD-13C4-578F84947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48" r="211" b="34921"/>
          <a:stretch/>
        </p:blipFill>
        <p:spPr>
          <a:xfrm>
            <a:off x="4837278" y="1031967"/>
            <a:ext cx="4024368" cy="25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34CD-FE9E-A1E9-E8BC-7C834F91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The Figuration of the Bot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021155-FE40-2129-AD38-6CDC0F73F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817" r="66" b="34632"/>
          <a:stretch/>
        </p:blipFill>
        <p:spPr>
          <a:xfrm>
            <a:off x="4727626" y="1358926"/>
            <a:ext cx="3811821" cy="2194480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F3EF8D-F2B4-8825-0143-4C8447282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13" r="344" b="34921"/>
          <a:stretch/>
        </p:blipFill>
        <p:spPr>
          <a:xfrm>
            <a:off x="781259" y="3749041"/>
            <a:ext cx="3858574" cy="2233755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192E3B-B502-B96D-3D63-CBE049DA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30" r="344" b="34603"/>
          <a:stretch/>
        </p:blipFill>
        <p:spPr>
          <a:xfrm>
            <a:off x="4778495" y="3768635"/>
            <a:ext cx="3780195" cy="221416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03D73-03B0-D214-74EF-131CBFA8D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89" r="344" b="34762"/>
          <a:stretch/>
        </p:blipFill>
        <p:spPr>
          <a:xfrm>
            <a:off x="781259" y="1358537"/>
            <a:ext cx="3858573" cy="22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1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0504-A803-C8EA-5A35-E3B98005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What the bot/ app entails and its social media adaptations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DFAB76-0733-E1FC-D080-C6B76B979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3" t="8947" b="8802"/>
          <a:stretch/>
        </p:blipFill>
        <p:spPr>
          <a:xfrm>
            <a:off x="1148403" y="1352395"/>
            <a:ext cx="2441598" cy="4336610"/>
          </a:xfr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11A8E14-D88E-817A-351D-42CD8D46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17" y="1318908"/>
            <a:ext cx="2743200" cy="1346356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148917F9-C5CB-F749-035A-CBE713713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29" b="21352"/>
          <a:stretch/>
        </p:blipFill>
        <p:spPr>
          <a:xfrm>
            <a:off x="4774474" y="2958179"/>
            <a:ext cx="2743200" cy="1074508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EC4EB1C3-5C0B-14D6-EEB1-45B9D7F67E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19"/>
          <a:stretch/>
        </p:blipFill>
        <p:spPr>
          <a:xfrm>
            <a:off x="4774474" y="4473212"/>
            <a:ext cx="2743200" cy="12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95BE-E2F9-D1D0-F644-92EA1C1B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What the app / bot entails continued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6925-CBA6-F592-FA67-EFA40062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Microsoft New Tai Lue"/>
                <a:cs typeface="Microsoft New Tai Lue"/>
              </a:rPr>
              <a:t>Coversational</a:t>
            </a:r>
            <a:r>
              <a:rPr lang="en-US">
                <a:latin typeface="Microsoft New Tai Lue"/>
                <a:cs typeface="Microsoft New Tai Lue"/>
              </a:rPr>
              <a:t> Logs</a:t>
            </a:r>
          </a:p>
          <a:p>
            <a:r>
              <a:rPr lang="en-US">
                <a:latin typeface="Microsoft New Tai Lue"/>
                <a:cs typeface="Microsoft New Tai Lue"/>
              </a:rPr>
              <a:t>Tables</a:t>
            </a:r>
          </a:p>
          <a:p>
            <a:r>
              <a:rPr lang="en-US">
                <a:latin typeface="Microsoft New Tai Lue"/>
                <a:cs typeface="Microsoft New Tai Lue"/>
              </a:rPr>
              <a:t>Monitoring Graphs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100E0C-2D69-A16C-65CC-42C5B241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2570117"/>
            <a:ext cx="4911634" cy="36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4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F427-FE4E-1939-FCFE-A341EFF5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New Tai Lue"/>
                <a:ea typeface="Microsoft Himalaya"/>
                <a:cs typeface="Microsoft New Tai Lue"/>
              </a:rPr>
              <a:t>What will happen next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1745-78A5-1368-3FE9-A1B1D824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err="1">
                <a:latin typeface="Microsoft New Tai Lue"/>
                <a:cs typeface="Microsoft New Tai Lue"/>
              </a:rPr>
              <a:t>Pyspark</a:t>
            </a:r>
            <a:endParaRPr lang="en-US">
              <a:latin typeface="Microsoft New Tai Lue"/>
              <a:cs typeface="Microsoft New Tai Lue"/>
            </a:endParaRPr>
          </a:p>
          <a:p>
            <a:r>
              <a:rPr lang="en-US">
                <a:latin typeface="Microsoft New Tai Lue"/>
                <a:cs typeface="Microsoft New Tai Lue"/>
              </a:rPr>
              <a:t>In other words, </a:t>
            </a:r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is a Python API for Apache Spark. Apache Spark is an analytical processing engine for large scale powerful distributed data processing and machine learning applications.</a:t>
            </a:r>
          </a:p>
          <a:p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is a general-purpose, in-memory, distributed processing engine that allows you to process data efficiently in a distributed fashion.</a:t>
            </a:r>
          </a:p>
          <a:p>
            <a:r>
              <a:rPr lang="en-US">
                <a:latin typeface="Microsoft New Tai Lue"/>
                <a:cs typeface="Microsoft New Tai Lue"/>
              </a:rPr>
              <a:t>Applications running on </a:t>
            </a:r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are 100x faster than traditional systems.</a:t>
            </a:r>
          </a:p>
          <a:p>
            <a:r>
              <a:rPr lang="en-US">
                <a:latin typeface="Microsoft New Tai Lue"/>
                <a:cs typeface="Microsoft New Tai Lue"/>
              </a:rPr>
              <a:t>You will get great benefits using </a:t>
            </a:r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for data ingestion pipelines.</a:t>
            </a:r>
          </a:p>
          <a:p>
            <a:r>
              <a:rPr lang="en-US">
                <a:latin typeface="Microsoft New Tai Lue"/>
                <a:cs typeface="Microsoft New Tai Lue"/>
              </a:rPr>
              <a:t>Using </a:t>
            </a:r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we can process data from Hadoop HDFS, AWS S3, and many file systems.</a:t>
            </a:r>
          </a:p>
          <a:p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also is used to process real-time data using Streaming and Kafka.</a:t>
            </a:r>
          </a:p>
          <a:p>
            <a:r>
              <a:rPr lang="en-US">
                <a:latin typeface="Microsoft New Tai Lue"/>
                <a:cs typeface="Microsoft New Tai Lue"/>
              </a:rPr>
              <a:t>Using </a:t>
            </a:r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streaming you can also stream files from the file system and also stream from the socket.</a:t>
            </a:r>
          </a:p>
          <a:p>
            <a:r>
              <a:rPr lang="en-US" err="1">
                <a:latin typeface="Microsoft New Tai Lue"/>
                <a:cs typeface="Microsoft New Tai Lue"/>
              </a:rPr>
              <a:t>PySpark</a:t>
            </a:r>
            <a:r>
              <a:rPr lang="en-US">
                <a:latin typeface="Microsoft New Tai Lue"/>
                <a:cs typeface="Microsoft New Tai Lue"/>
              </a:rPr>
              <a:t> natively has machine learning and graph libraries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B913-C89E-50BD-7C3B-74A0343C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CF3528-BC21-CDEC-F969-07256B85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73998"/>
            <a:ext cx="7924800" cy="4622002"/>
          </a:xfrm>
        </p:spPr>
        <p:txBody>
          <a:bodyPr/>
          <a:lstStyle/>
          <a:p>
            <a:r>
              <a:rPr lang="en-US"/>
              <a:t>This is the start of a business where users will use our site make accurate predictions (</a:t>
            </a:r>
            <a:r>
              <a:rPr lang="en-US" err="1"/>
              <a:t>AccuBet</a:t>
            </a:r>
            <a:r>
              <a:rPr lang="en-US"/>
              <a:t>) </a:t>
            </a:r>
          </a:p>
          <a:p>
            <a:r>
              <a:rPr lang="en-US"/>
              <a:t>When enough users use it, we will have enough web traffic to generate advertising revenue</a:t>
            </a:r>
          </a:p>
          <a:p>
            <a:r>
              <a:rPr lang="en-US"/>
              <a:t>The combination of AWS and ML models are extremely useful tools for everything we have done</a:t>
            </a:r>
          </a:p>
        </p:txBody>
      </p:sp>
    </p:spTree>
    <p:extLst>
      <p:ext uri="{BB962C8B-B14F-4D97-AF65-F5344CB8AC3E}">
        <p14:creationId xmlns:p14="http://schemas.microsoft.com/office/powerpoint/2010/main" val="1053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the back-end infrastructure for a future website</a:t>
            </a:r>
          </a:p>
          <a:p>
            <a:r>
              <a:rPr lang="en-US"/>
              <a:t>A user will use our platform as an advisor when betting on EPL and NBA games</a:t>
            </a:r>
          </a:p>
          <a:p>
            <a:endParaRPr lang="en-US"/>
          </a:p>
        </p:txBody>
      </p:sp>
      <p:pic>
        <p:nvPicPr>
          <p:cNvPr id="5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Obtaining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was obtained from Kaggle</a:t>
            </a:r>
          </a:p>
          <a:p>
            <a:r>
              <a:rPr lang="en-US"/>
              <a:t>Large datasets are available with a variety of data </a:t>
            </a:r>
          </a:p>
        </p:txBody>
      </p:sp>
      <p:pic>
        <p:nvPicPr>
          <p:cNvPr id="7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76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573786-1A7D-89EE-C961-B4A8326C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2852936"/>
            <a:ext cx="5004048" cy="271873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853CBC-89FB-03F4-F231-7FDF2104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129" y="3968812"/>
            <a:ext cx="5950440" cy="27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Data Preparation &amp; Cleaning</a:t>
            </a:r>
          </a:p>
        </p:txBody>
      </p:sp>
      <p:pic>
        <p:nvPicPr>
          <p:cNvPr id="9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1B3941-0A83-3310-31C9-65B8A8480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382" y="1124744"/>
            <a:ext cx="7585010" cy="4752528"/>
          </a:xfrm>
        </p:spPr>
        <p:txBody>
          <a:bodyPr/>
          <a:lstStyle/>
          <a:p>
            <a:r>
              <a:rPr lang="en-US"/>
              <a:t>All data was results of games completed, and using this data would provide extremely accurate results with heavy lookahead bias</a:t>
            </a:r>
          </a:p>
          <a:p>
            <a:r>
              <a:rPr lang="en-US"/>
              <a:t>I will go through the two notebooks to show cleaning methods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F745FA49-229C-E70E-7ABC-62F5CB073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706546"/>
            <a:ext cx="4772012" cy="38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08BB8F-C556-1525-D4F9-2E97586E5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" y="2352167"/>
            <a:ext cx="7053259" cy="2153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Machine Learning Models - NBA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NBA, </a:t>
            </a:r>
            <a:r>
              <a:rPr lang="en-US" err="1"/>
              <a:t>LogisticRegression</a:t>
            </a:r>
            <a:r>
              <a:rPr lang="en-US"/>
              <a:t> and </a:t>
            </a:r>
            <a:r>
              <a:rPr lang="en-US" err="1"/>
              <a:t>RandomForests</a:t>
            </a:r>
            <a:r>
              <a:rPr lang="en-US"/>
              <a:t> were used </a:t>
            </a:r>
          </a:p>
          <a:p>
            <a:endParaRPr lang="en-US"/>
          </a:p>
        </p:txBody>
      </p:sp>
      <p:pic>
        <p:nvPicPr>
          <p:cNvPr id="5" name="Picture 2" descr="E:\cloud\drive\websites\ppttemplate\ppt\logo-ppttemplat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EABF551-871A-6D8F-C823-2199F91BB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79" y="4338752"/>
            <a:ext cx="6410739" cy="24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6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9CD9DD-FEA9-27C9-8EF5-D83E7B75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/>
          <a:lstStyle/>
          <a:p>
            <a:pPr algn="l"/>
            <a:r>
              <a:rPr lang="en-US"/>
              <a:t>Machine Learning Models - NBA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A01424-CD9E-8CDC-78FC-3E74C1C9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4091"/>
            <a:ext cx="7772400" cy="46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55FF-A89B-4772-2E34-BDB51850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Models - EPL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5797-F251-AF36-EEF9-C3647F56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EPL, a neural network and </a:t>
            </a:r>
            <a:r>
              <a:rPr lang="en-US" err="1"/>
              <a:t>RandomForest</a:t>
            </a:r>
            <a:r>
              <a:rPr lang="en-US"/>
              <a:t> Model was used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65FB0E-509B-A762-F450-A6A0359A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606156" cy="39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8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9E512D-BF2D-D1C3-B4C9-0AB4DAA4F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t="44146" r="-138"/>
          <a:stretch/>
        </p:blipFill>
        <p:spPr>
          <a:xfrm>
            <a:off x="14402" y="1006437"/>
            <a:ext cx="5868144" cy="2150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355FF-A89B-4772-2E34-BDB51850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Models - EPL</a:t>
            </a:r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A03A29-E808-DC2F-6312-7FACC515E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57" y="1916832"/>
            <a:ext cx="6048672" cy="4628026"/>
          </a:xfrm>
        </p:spPr>
      </p:pic>
    </p:spTree>
    <p:extLst>
      <p:ext uri="{BB962C8B-B14F-4D97-AF65-F5344CB8AC3E}">
        <p14:creationId xmlns:p14="http://schemas.microsoft.com/office/powerpoint/2010/main" val="380851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9E2B-70B6-B50E-996C-8143406F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C8FF810-D35E-9D3E-3594-48878A2A4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6"/>
          <a:stretch/>
        </p:blipFill>
        <p:spPr>
          <a:xfrm>
            <a:off x="107504" y="1340768"/>
            <a:ext cx="4442795" cy="537255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8B84BB7-0383-EE32-D81C-A55F70AD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27" y="836712"/>
            <a:ext cx="4285669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0379"/>
      </p:ext>
    </p:extLst>
  </p:cSld>
  <p:clrMapOvr>
    <a:masterClrMapping/>
  </p:clrMapOvr>
</p:sld>
</file>

<file path=ppt/theme/theme1.xml><?xml version="1.0" encoding="utf-8"?>
<a:theme xmlns:a="http://schemas.openxmlformats.org/drawingml/2006/main" name="20028-nb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20028-nba</Template>
  <Application>Microsoft Office PowerPoint</Application>
  <PresentationFormat>On-screen Show (4:3)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20028-nba</vt:lpstr>
      <vt:lpstr>AccuBet Ontario</vt:lpstr>
      <vt:lpstr>Project Objective</vt:lpstr>
      <vt:lpstr>Obtaining Data</vt:lpstr>
      <vt:lpstr>Data Preparation &amp; Cleaning</vt:lpstr>
      <vt:lpstr>Machine Learning Models - NBA</vt:lpstr>
      <vt:lpstr>Machine Learning Models - NBA</vt:lpstr>
      <vt:lpstr>Machine Learning Models - EPL</vt:lpstr>
      <vt:lpstr>Machine Learning Models - EPL</vt:lpstr>
      <vt:lpstr>Feature Importance</vt:lpstr>
      <vt:lpstr>The Accubet Bot - AWS</vt:lpstr>
      <vt:lpstr>The Coding behind the bot</vt:lpstr>
      <vt:lpstr>The Figuration of the Bot</vt:lpstr>
      <vt:lpstr>What the bot/ app entails and its social media adaptations</vt:lpstr>
      <vt:lpstr>What the app / bot entails continued</vt:lpstr>
      <vt:lpstr>What will happen next 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Sports Betting</dc:title>
  <dc:creator>Shane D'Souza</dc:creator>
  <cp:revision>1</cp:revision>
  <dcterms:created xsi:type="dcterms:W3CDTF">2022-12-08T00:38:35Z</dcterms:created>
  <dcterms:modified xsi:type="dcterms:W3CDTF">2022-12-08T22:32:49Z</dcterms:modified>
</cp:coreProperties>
</file>